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オリジナルハメパチ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 外装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アクリル　印刷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W80×H80㎜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 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 印刷：オフセット印刷（紙）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保育園や幼稚園の卒園記念用に、またアニメや同人の物販グッズ用におすすめのハメパチ。フルカラーでの精巧なオリジナルプリントが可能です。本体形状やサイズはお問い合わせください。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51FA46-42E9-0CA5-C2F4-E2D80735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8" y="1440420"/>
            <a:ext cx="3495088" cy="34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2024-07-25T01:39:26Z</dcterms:modified>
</cp:coreProperties>
</file>