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オリジナルハイブリットハンドタオル（小）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　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W200×H200㎜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表はポリエステル、裏は綿素材のハンドタオル。アニメ・ゲームなどのキャラもフルカラーで鮮やかにプリントできます。ミニサイズでポケットにも収納しやすく、持ち歩きに便利です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92528156-0EC2-BA73-5F93-8527AADD7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52" y="1402363"/>
            <a:ext cx="3511407" cy="35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2024-07-25T01:40:46Z</dcterms:modified>
</cp:coreProperties>
</file>