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0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オリジナルハイブリットハンドタオル（中）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素材：表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ポリエステル　裏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綿</a:t>
            </a: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サイズ：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W250×H250㎜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程度</a:t>
            </a: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包装：個別袋入れ</a:t>
            </a: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備考：印刷：昇華転写 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フルカラーでアニメ・ゲームなどのキャラクターも鮮やかにプリントできる、表はポリエステル、裏は綿素材の中サイズのハンドタオル。ノベルティから物販用まで幅広く活用できます。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627865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ja-JP" altLang="en-US" sz="1600" dirty="0"/>
          </a:p>
          <a:p>
            <a:pPr>
              <a:lnSpc>
                <a:spcPts val="2200"/>
              </a:lnSpc>
            </a:pP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7" name="図 96">
            <a:extLst>
              <a:ext uri="{FF2B5EF4-FFF2-40B4-BE49-F238E27FC236}">
                <a16:creationId xmlns:a16="http://schemas.microsoft.com/office/drawing/2014/main" id="{76B5F35F-4A6F-C9A3-1BAE-E4E03A88B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71" y="1327203"/>
            <a:ext cx="3755419" cy="375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1373</TotalTime>
  <Words>78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295</cp:revision>
  <cp:lastPrinted>2021-07-20T08:57:41Z</cp:lastPrinted>
  <dcterms:created xsi:type="dcterms:W3CDTF">2021-06-21T09:41:39Z</dcterms:created>
  <dcterms:modified xsi:type="dcterms:W3CDTF">2024-07-25T01:40:47Z</dcterms:modified>
</cp:coreProperties>
</file>