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オリジナルボックスティッシュ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サイズ：キューブ型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/W100×H100×D100㎜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レギュラー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/W240×H65×D115㎜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備考：印刷：オフセット印刷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全面にフルカラーでのオリジナルプリント可能なボックスティッシュです。インパクトのあるデザインでしたらイベント等で配布する際、ディスプレイ用にもおすすめです。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1F6A74-DF47-F39D-C113-97C4CF821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2" y="1393964"/>
            <a:ext cx="3603875" cy="36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68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2024-07-25T01:40:47Z</dcterms:modified>
</cp:coreProperties>
</file>