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オリジナルピンバッジ（ステンレス）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W25×H25㎜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備考：印刷：オフセット印刷＋エポキシ樹脂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記念品の定番としても高い人気を誇る、ステンレス製のピンバッジです。キャラクターやロゴマークなどのデザインに合わせてフルカラーオフセットでオーダーメイド製作します。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B9D64C2D-AAF1-169B-FCC3-C27E436F2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06" y="1447218"/>
            <a:ext cx="3488290" cy="34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1253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279</cp:revision>
  <cp:lastPrinted>2021-07-20T08:57:41Z</cp:lastPrinted>
  <dcterms:created xsi:type="dcterms:W3CDTF">2021-06-21T09:41:39Z</dcterms:created>
  <dcterms:modified xsi:type="dcterms:W3CDTF">2024-07-25T01:40:47Z</dcterms:modified>
</cp:coreProperties>
</file>