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3" d="100"/>
          <a:sy n="93" d="100"/>
        </p:scale>
        <p:origin x="-48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オリジナルピンバッジ（真鍮）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素材：真鍮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W25×H25㎜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程度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包装：個別袋入れ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備考：印刷：オフセット印刷＋エポキシ樹脂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2014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銅と亜鉛を混ぜた合金、真鍮を使った高級感があるピンバッジが作れます。マスコットキャラやオリジナルロゴの形に合わせて、フルカラーオフセットで細部にまでこだわって再現します。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4" name="図 43">
            <a:extLst>
              <a:ext uri="{FF2B5EF4-FFF2-40B4-BE49-F238E27FC236}">
                <a16:creationId xmlns:a16="http://schemas.microsoft.com/office/drawing/2014/main" id="{DDF50846-372B-5665-18BC-F47383A5E5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047" y="1396752"/>
            <a:ext cx="3652677" cy="365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1077</TotalTime>
  <Words>73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273</cp:revision>
  <cp:lastPrinted>2021-07-20T08:57:41Z</cp:lastPrinted>
  <dcterms:created xsi:type="dcterms:W3CDTF">2021-06-21T09:41:39Z</dcterms:created>
  <dcterms:modified xsi:type="dcterms:W3CDTF">2024-07-25T01:40:47Z</dcterms:modified>
</cp:coreProperties>
</file>