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オリジナルファブリックポスター（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サイズ以内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布の質感がインテリアにマッチする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サイズ相当のファブリックポスター。アニメやゲームのキャラクターをフルカラーでプリントしてもレトロな雰囲気が漂うのでとてもオシャレです。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8E8C29F2-A57A-FE14-8A25-8DC759D59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407902"/>
            <a:ext cx="3621854" cy="36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1168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2024-07-25T01:40:47Z</dcterms:modified>
</cp:coreProperties>
</file>