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48" y="49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オリジナルファブリックポスター（</a:t>
            </a:r>
            <a:r>
              <a:rPr lang="en-US" altLang="ja-JP" sz="2000" dirty="0">
                <a:solidFill>
                  <a:schemeClr val="bg1"/>
                </a:solidFill>
                <a:latin typeface="Meiryo UI" panose="020B0604030504040204" pitchFamily="34" charset="-128"/>
                <a:ea typeface="Meiryo UI" panose="020B0604030504040204" pitchFamily="34" charset="-128"/>
              </a:rPr>
              <a:t>A3</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A3</a:t>
            </a:r>
            <a:r>
              <a:rPr lang="ja-JP" altLang="en-US" sz="900" dirty="0">
                <a:latin typeface="Meiryo UI" panose="020B0604030504040204" pitchFamily="34" charset="-128"/>
                <a:ea typeface="Meiryo UI" panose="020B0604030504040204" pitchFamily="34" charset="-128"/>
              </a:rPr>
              <a:t>サイズ以内</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大きな</a:t>
            </a:r>
            <a:r>
              <a:rPr lang="en-US" altLang="ja-JP" sz="1600" dirty="0"/>
              <a:t>A3</a:t>
            </a:r>
            <a:r>
              <a:rPr lang="ja-JP" altLang="en-US" sz="1600" dirty="0"/>
              <a:t>サイズ相当のファブリックポスターは、インテリアにマッチする布の質感がとてもオシャレな人気のアイテム。アニメ・ゲームキャラクターのフルカラープリントとも相性抜群です。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385A416B-C6C3-842A-1CDF-09CF836DBE96}"/>
              </a:ext>
            </a:extLst>
          </p:cNvPr>
          <p:cNvPicPr>
            <a:picLocks noChangeAspect="1"/>
          </p:cNvPicPr>
          <p:nvPr/>
        </p:nvPicPr>
        <p:blipFill>
          <a:blip r:embed="rId5"/>
          <a:stretch>
            <a:fillRect/>
          </a:stretch>
        </p:blipFill>
        <p:spPr>
          <a:xfrm>
            <a:off x="700504" y="1367311"/>
            <a:ext cx="3683499" cy="368349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1071</TotalTime>
  <Words>67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272</cp:revision>
  <cp:lastPrinted>2021-07-20T08:57:41Z</cp:lastPrinted>
  <dcterms:created xsi:type="dcterms:W3CDTF">2021-06-21T09:41:39Z</dcterms:created>
  <dcterms:modified xsi:type="dcterms:W3CDTF">2024-07-25T01:40:48Z</dcterms:modified>
</cp:coreProperties>
</file>