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-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オリジナルブックカバー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サイズ：ご相談ください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包装：個別袋入れ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備考：印刷：昇華転写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読書好きに喜ばれる文庫本サイズのブックカバー。アニメやゲームのオリジナルキャラクターもフルカラーでプリントできます。コミケなどの同人誌即売会用の物販品としても人気の商品です。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627865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ja-JP" altLang="en-US" sz="1600" dirty="0"/>
          </a:p>
          <a:p>
            <a:pPr>
              <a:lnSpc>
                <a:spcPts val="2200"/>
              </a:lnSpc>
            </a:pP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7" name="図 66">
            <a:extLst>
              <a:ext uri="{FF2B5EF4-FFF2-40B4-BE49-F238E27FC236}">
                <a16:creationId xmlns:a16="http://schemas.microsoft.com/office/drawing/2014/main" id="{C81B613B-CE57-CAE3-054C-2534399B58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358" y="1415972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1235</TotalTime>
  <Words>66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277</cp:revision>
  <cp:lastPrinted>2021-07-20T08:57:41Z</cp:lastPrinted>
  <dcterms:created xsi:type="dcterms:W3CDTF">2021-06-21T09:41:39Z</dcterms:created>
  <dcterms:modified xsi:type="dcterms:W3CDTF">2024-07-25T01:40:48Z</dcterms:modified>
</cp:coreProperties>
</file>