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オリジナルブロックメモ（メモ部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W80×H80㎜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包装：シュリンク包装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 印刷：メモ部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オフセット印刷 側面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シルク印刷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全ページにも側面にもオリジナル名入れが可能なブロックメモです。存在感のあるアイテムのため、販促グッズとして高い宣伝広告効果が期待できます。ノベルティ用等にもおすすめ。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26D219-1D1D-A223-1C5B-BB30E032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6" y="1422543"/>
            <a:ext cx="3560089" cy="3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85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2024-07-25T01:40:48Z</dcterms:modified>
</cp:coreProperties>
</file>