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オリジナルペナント（フレンジなし）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サイズ以内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　上部パイプ紐付き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観光地のお土産でお馴染のペナント。ホームベース型の生地にオリジナルのアニメ・ゲームキャラクターをフルカラーでプリントすることができます。ノベルティや物販品に人気です。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6AF59B88-81C2-A450-D080-C71914C53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42" y="1356018"/>
            <a:ext cx="3633080" cy="36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280</cp:revision>
  <cp:lastPrinted>2021-07-20T08:57:41Z</cp:lastPrinted>
  <dcterms:created xsi:type="dcterms:W3CDTF">2021-06-21T09:41:39Z</dcterms:created>
  <dcterms:modified xsi:type="dcterms:W3CDTF">2024-07-25T01:40:48Z</dcterms:modified>
</cp:coreProperties>
</file>