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48"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オリジナルペナント（横向き三角形、フレンジ付き）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A4</a:t>
            </a:r>
            <a:r>
              <a:rPr lang="ja-JP" altLang="en-US" sz="900" dirty="0">
                <a:latin typeface="Meiryo UI" panose="020B0604030504040204" pitchFamily="34" charset="-128"/>
                <a:ea typeface="Meiryo UI" panose="020B0604030504040204" pitchFamily="34" charset="-128"/>
              </a:rPr>
              <a:t>サイズ以内</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横向き三角形で観光地のお土産の定番として有名なペナントに飾り紐（フレンジ）がついた豪華版。アニメやゲームのキャラクターもフルカラーで再現。物販・ノベルティなどに広く活用できます。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17B4AEC0-FE25-6957-289C-7DA5BA761215}"/>
              </a:ext>
            </a:extLst>
          </p:cNvPr>
          <p:cNvPicPr>
            <a:picLocks noChangeAspect="1"/>
          </p:cNvPicPr>
          <p:nvPr/>
        </p:nvPicPr>
        <p:blipFill>
          <a:blip r:embed="rId5"/>
          <a:stretch>
            <a:fillRect/>
          </a:stretch>
        </p:blipFill>
        <p:spPr>
          <a:xfrm>
            <a:off x="743668" y="1410948"/>
            <a:ext cx="3519113" cy="351911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835</TotalTime>
  <Words>80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2024-07-25T01:40:48Z</dcterms:modified>
</cp:coreProperties>
</file>