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オリジナルペナント（フレンジ付き）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　上部パイプ紐付き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ホームベース型のペナント生地に飾り紐（フレンジ）がついた豪華版です。フルカラーでアニメやゲームのキャラクターも美しく再現できます。アニメ・ゲーム業界の物販やノベルティ用に人気です。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722D6DE-7841-1590-27C1-06EC3F43A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67" y="1371901"/>
            <a:ext cx="3621854" cy="36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2024-07-25T01:40:49Z</dcterms:modified>
</cp:coreProperties>
</file>