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-48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オリジナル２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WAY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マウスパッド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150×H150㎜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表はポリエステル、裏は綿素材のハンドタオル。アニメ・ゲームなどのキャラもフルカラーで鮮やかにプリントできます。ミニサイズでポケットにも収納しやすく、持ち歩きに便利です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7B3C5F19-3BE0-552E-9FC6-57751DF18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69" y="1411148"/>
            <a:ext cx="3612487" cy="36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1322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2024-07-25T01:40:49Z</dcterms:modified>
</cp:coreProperties>
</file>