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オリジナルマグカップ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素材：スト－ンウェア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82Φ×H95mm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個箱梱包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フルカラープリントの写真やイラストが綺麗に映えるマグカップ。コミケなどの同人誌即売会用の物販品や、展示会用のノベルティとしても根強い人気商品。単色プリントでより安価に製作可能です。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DF0DC42E-6D56-FB83-E8FC-AF361B871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" y="1394423"/>
            <a:ext cx="3542230" cy="35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1240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2024-07-25T01:40:49Z</dcterms:modified>
</cp:coreProperties>
</file>