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オリジナルマグネットクリップ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・強力マグネット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W75×H46×D26mm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マグネットとしてもクリップとしても使える便利なグッズです。表面にはフルカラー印刷が可能で物販品・ノベルティに幅広く使えます。冷蔵庫やホワイトボードに</a:t>
            </a:r>
            <a:r>
              <a:rPr lang="en-US" altLang="ja-JP" sz="1600" dirty="0"/>
              <a:t>1</a:t>
            </a:r>
            <a:r>
              <a:rPr lang="ja-JP" altLang="en-US" sz="1600" dirty="0"/>
              <a:t>個付けておくと重宝します。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74750053-0699-E4D8-45A5-8B350FEAA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55" y="1414163"/>
            <a:ext cx="3593601" cy="35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2024-07-25T01:40:49Z</dcterms:modified>
</cp:coreProperties>
</file>