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0"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オリジナルマフラータオル（ハイブリッド）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ポリエステル　裏</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綿</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W1100×H200㎜</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備考：印刷：昇華転写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綿＆ポリエステルのハイブリッド素材でできたマフラータオル。フルカラープリントも</a:t>
            </a:r>
            <a:r>
              <a:rPr lang="en-US" altLang="ja-JP" sz="1600" dirty="0"/>
              <a:t>OK</a:t>
            </a:r>
            <a:r>
              <a:rPr lang="ja-JP" altLang="en-US" sz="1600" dirty="0"/>
              <a:t>で、コミケなどの同人誌即売会用の物販品や展示会用のノベルティなど様々な用途で使えます。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81371201-683C-B760-7F07-42BF52FBA65F}"/>
              </a:ext>
            </a:extLst>
          </p:cNvPr>
          <p:cNvPicPr>
            <a:picLocks noChangeAspect="1"/>
          </p:cNvPicPr>
          <p:nvPr/>
        </p:nvPicPr>
        <p:blipFill>
          <a:blip r:embed="rId5"/>
          <a:stretch>
            <a:fillRect/>
          </a:stretch>
        </p:blipFill>
        <p:spPr>
          <a:xfrm>
            <a:off x="688992" y="1373895"/>
            <a:ext cx="3634674" cy="36346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1340</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288</cp:revision>
  <cp:lastPrinted>2021-07-20T08:57:41Z</cp:lastPrinted>
  <dcterms:created xsi:type="dcterms:W3CDTF">2021-06-21T09:41:39Z</dcterms:created>
  <dcterms:modified xsi:type="dcterms:W3CDTF">2024-07-25T01:40:49Z</dcterms:modified>
</cp:coreProperties>
</file>