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オリジナルラバーキーホルダー（小）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素材：ソフト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W30×H30㎜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立体感のあるキャラクターやロゴマークなどを表現することができる小さなサイズのラバーキーホルダー。金具部分は取り付け簡単なナスカンかボールチェーンの</a:t>
            </a:r>
            <a:r>
              <a:rPr lang="en-US" altLang="ja-JP" sz="1600" dirty="0"/>
              <a:t>2</a:t>
            </a:r>
            <a:r>
              <a:rPr lang="ja-JP" altLang="en-US" sz="1600" dirty="0"/>
              <a:t>種類から選べます。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084EBC83-90BF-E395-8F2D-70FBFCD31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87" y="1372292"/>
            <a:ext cx="3657464" cy="36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66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2024-07-25T01:40:50Z</dcterms:modified>
</cp:coreProperties>
</file>