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オリジナルラバーキーホルダー（大）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素材：ソフト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W70×H70㎜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最大で</a:t>
            </a:r>
            <a:r>
              <a:rPr lang="en-US" altLang="ja-JP" sz="1600" dirty="0"/>
              <a:t>7</a:t>
            </a:r>
            <a:r>
              <a:rPr lang="ja-JP" altLang="en-US" sz="1600" dirty="0"/>
              <a:t>色を使い、キャラクターやロゴを立体的に表現する大サイズのラバーキーホルダー。金具部分は</a:t>
            </a:r>
            <a:r>
              <a:rPr lang="en-US" altLang="ja-JP" sz="1600" dirty="0"/>
              <a:t>2</a:t>
            </a:r>
            <a:r>
              <a:rPr lang="ja-JP" altLang="en-US" sz="1600" dirty="0"/>
              <a:t>種類から選択可能で取り付け簡単なナスカンかボールチェーンのいずれかを選べます。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F8C2DA7F-7A3F-0105-C627-7931523B7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82" y="1377208"/>
            <a:ext cx="3591032" cy="35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2024-07-25T01:40:50Z</dcterms:modified>
</cp:coreProperties>
</file>