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48"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オリジナルラバーバンド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素材：ソフト</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サイズ：ご相談ください</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備考：印刷：シルク印刷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アーティストのライブグッズの定番としておしゃれなライブキッズに人気の合成樹脂製ラバーバンド。オリジナルの文字やロゴ、イラストを一色シルク印刷で名入れすることができます。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87A97961-4C35-436B-9B9E-0DE4B708AC75}"/>
              </a:ext>
            </a:extLst>
          </p:cNvPr>
          <p:cNvPicPr>
            <a:picLocks noChangeAspect="1"/>
          </p:cNvPicPr>
          <p:nvPr/>
        </p:nvPicPr>
        <p:blipFill>
          <a:blip r:embed="rId5"/>
          <a:stretch>
            <a:fillRect/>
          </a:stretch>
        </p:blipFill>
        <p:spPr>
          <a:xfrm>
            <a:off x="740291" y="1355367"/>
            <a:ext cx="3632129" cy="363212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TotalTime>
  <Words>70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2024-07-25T01:40:50Z</dcterms:modified>
</cp:coreProperties>
</file>