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4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オリジナル缶バッジ（小～中サイズ）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233014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l-GR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φ25</a:t>
            </a:r>
            <a:r>
              <a:rPr lang="ja-JP" altLang="el-GR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～</a:t>
            </a:r>
            <a:r>
              <a:rPr lang="el-GR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オリジナルのキャラクターやロゴをプリントした自由なデザインで、小～中サイズのオリジナル缶バッジを製作することができます。物販品からノベルティまで幅広い用途でご活用ください。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5BF4111B-077F-10F9-0474-0430A5E824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757" y="1396802"/>
            <a:ext cx="3590619" cy="359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813</TotalTime>
  <Words>65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254</cp:revision>
  <cp:lastPrinted>2021-07-20T08:57:41Z</cp:lastPrinted>
  <dcterms:created xsi:type="dcterms:W3CDTF">2021-06-21T09:41:39Z</dcterms:created>
  <dcterms:modified xsi:type="dcterms:W3CDTF">2024-07-25T01:40:50Z</dcterms:modified>
</cp:coreProperties>
</file>