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3" d="100"/>
          <a:sy n="93" d="100"/>
        </p:scale>
        <p:origin x="270" y="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オリジナル今治フェイスタオル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素材：コットン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W840×H330㎜</a:t>
            </a:r>
            <a:r>
              <a:rPr lang="ja-JP" altLang="en-US" sz="900" dirty="0">
                <a:latin typeface="Meiryo UI" panose="020B0604030504040204" pitchFamily="34" charset="-128"/>
                <a:ea typeface="Meiryo UI" panose="020B0604030504040204" pitchFamily="34" charset="-128"/>
              </a:rPr>
              <a:t>程度</a:t>
            </a:r>
          </a:p>
          <a:p>
            <a:r>
              <a:rPr lang="ja-JP" altLang="en-US" sz="900" dirty="0">
                <a:latin typeface="Meiryo UI" panose="020B0604030504040204" pitchFamily="34" charset="-128"/>
                <a:ea typeface="Meiryo UI" panose="020B0604030504040204" pitchFamily="34" charset="-128"/>
              </a:rPr>
              <a:t>備考：刺繍（１色）</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高い吸水性や柔らかくて優しい肌触りで人気の高い今治産のフェイスタオル。企業の周年や学校の卒業などの記念用として、また、物販用のオリジナルグッズとしてもおすすめです。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13DDAF11-4959-FB38-9E8E-249B70EC1C7A}"/>
              </a:ext>
            </a:extLst>
          </p:cNvPr>
          <p:cNvPicPr>
            <a:picLocks noChangeAspect="1"/>
          </p:cNvPicPr>
          <p:nvPr/>
        </p:nvPicPr>
        <p:blipFill>
          <a:blip r:embed="rId5"/>
          <a:stretch>
            <a:fillRect/>
          </a:stretch>
        </p:blipFill>
        <p:spPr>
          <a:xfrm>
            <a:off x="659096" y="1349430"/>
            <a:ext cx="3669623" cy="3669623"/>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529</TotalTime>
  <Words>73</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240</cp:revision>
  <cp:lastPrinted>2021-07-20T08:57:41Z</cp:lastPrinted>
  <dcterms:created xsi:type="dcterms:W3CDTF">2021-06-21T09:41:39Z</dcterms:created>
  <dcterms:modified xsi:type="dcterms:W3CDTF">2024-07-25T01:40:51Z</dcterms:modified>
</cp:coreProperties>
</file>