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オリジナル手ぬぐい（顔料プリント）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900×340mm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備考：印刷：顔料プリント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手ぬぐいの生地の上にインクを乗せる事で、細かな線のデザインを再現する顔料プリント手ぬぐい。展示会用ノベルティや物販品を。大量枚数＆低コストで製作したいとお考えの方にはオススメです。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B640182-1B88-ACD0-1EAC-421A5D029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71" y="1414369"/>
            <a:ext cx="3573052" cy="35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2024-07-25T01:40:51Z</dcterms:modified>
</cp:coreProperties>
</file>