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オリジナル手ぬぐい（反応染め）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900×340mm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備考：印刷：反応染め　１色　塗り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％以内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綿</a:t>
            </a:r>
            <a:r>
              <a:rPr lang="en-US" altLang="ja-JP" sz="1600" dirty="0"/>
              <a:t>100%</a:t>
            </a:r>
            <a:r>
              <a:rPr lang="ja-JP" altLang="en-US" sz="1600" dirty="0"/>
              <a:t>素材で柔らかい風合いの本格的な反応染め手ぬぐい。インクがしっかり生地を通り抜けるので、裏も表も同じ様にキレイなプリントに仕上ります。展示会やイベントノベルティに人気です。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77E8BB79-6167-2AD0-B92F-0E79396C6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17" y="1427331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81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2024-07-25T01:40:51Z</dcterms:modified>
</cp:coreProperties>
</file>