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0" y="-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オリジナル手拭い（反応インクジェット）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素材：綿</a:t>
            </a: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サイズ：約</a:t>
            </a:r>
            <a:r>
              <a:rPr lang="en-US" altLang="ja-JP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900×340mm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程度</a:t>
            </a:r>
          </a:p>
          <a:p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備考：印刷：反応インクジェット 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綿生地の手ぬぐいにフルカラーで印刷ができる、反応インクジェット染めの手ぬぐい。写真やグラデーションなどの色彩豊かな表現も可能です。使い込む事で柔らかくなり、肌に馴染んできます。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627865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ja-JP" altLang="en-US" sz="1600" dirty="0"/>
          </a:p>
          <a:p>
            <a:pPr>
              <a:lnSpc>
                <a:spcPts val="2200"/>
              </a:lnSpc>
            </a:pP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1" name="図 90">
            <a:extLst>
              <a:ext uri="{FF2B5EF4-FFF2-40B4-BE49-F238E27FC236}">
                <a16:creationId xmlns:a16="http://schemas.microsoft.com/office/drawing/2014/main" id="{9B7E9526-AAAE-17FB-8834-2B25DCA9F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835" y="1353156"/>
            <a:ext cx="3634697" cy="3634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1358</TotalTime>
  <Words>75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292</cp:revision>
  <cp:lastPrinted>2021-07-20T08:57:41Z</cp:lastPrinted>
  <dcterms:created xsi:type="dcterms:W3CDTF">2021-06-21T09:41:39Z</dcterms:created>
  <dcterms:modified xsi:type="dcterms:W3CDTF">2024-07-25T01:40:51Z</dcterms:modified>
</cp:coreProperties>
</file>