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オリジナル扇子（片貼り紙）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素材：紙・竹（白・茶・黒）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備考：印刷：片面オフセット印刷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紙製の扇面の片側に、フルカラーのオフセット印刷でイラスト・文字などのオリジナルデザインを自由に入れることができます。骨の色も、白・黒・茶色の中からお好みの色をお選びください。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2992384E-FC14-6428-787A-851365CA5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18" y="1461600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91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2024-07-25T01:40:51Z</dcterms:modified>
</cp:coreProperties>
</file>