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95" d="100"/>
          <a:sy n="95" d="100"/>
        </p:scale>
        <p:origin x="756" y="96"/>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オリジナル扇子（布）</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素材：ポリエステル・竹（白・茶・黒）</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7</a:t>
            </a:r>
            <a:r>
              <a:rPr lang="ja-JP" altLang="en-US" sz="900" dirty="0">
                <a:latin typeface="Meiryo UI" panose="020B0604030504040204" pitchFamily="34" charset="-128"/>
                <a:ea typeface="Meiryo UI" panose="020B0604030504040204" pitchFamily="34" charset="-128"/>
              </a:rPr>
              <a:t>寸</a:t>
            </a:r>
            <a:r>
              <a:rPr lang="en-US" altLang="ja-JP" sz="900" dirty="0">
                <a:latin typeface="Meiryo UI" panose="020B0604030504040204" pitchFamily="34" charset="-128"/>
                <a:ea typeface="Meiryo UI" panose="020B0604030504040204" pitchFamily="34" charset="-128"/>
              </a:rPr>
              <a:t>30</a:t>
            </a:r>
            <a:r>
              <a:rPr lang="ja-JP" altLang="en-US" sz="900" dirty="0">
                <a:latin typeface="Meiryo UI" panose="020B0604030504040204" pitchFamily="34" charset="-128"/>
                <a:ea typeface="Meiryo UI" panose="020B0604030504040204" pitchFamily="34" charset="-128"/>
              </a:rPr>
              <a:t>間</a:t>
            </a:r>
          </a:p>
          <a:p>
            <a:r>
              <a:rPr lang="ja-JP" altLang="en-US" sz="900" dirty="0">
                <a:latin typeface="Meiryo UI" panose="020B0604030504040204" pitchFamily="34" charset="-128"/>
                <a:ea typeface="Meiryo UI" panose="020B0604030504040204" pitchFamily="34" charset="-128"/>
              </a:rPr>
              <a:t>備考：印刷：片面インクジェット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布貼りの扇面の片面にインクジェットでフルカラーのプリントが可能です。他とは違う、個性的な見た目で独自性の高いノベルティ用オリジナル扇子を作りたい方にオススメです。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3" name="図 22">
            <a:extLst>
              <a:ext uri="{FF2B5EF4-FFF2-40B4-BE49-F238E27FC236}">
                <a16:creationId xmlns:a16="http://schemas.microsoft.com/office/drawing/2014/main" id="{E4E8CC84-B6EC-2B81-0866-6902B0059EA2}"/>
              </a:ext>
            </a:extLst>
          </p:cNvPr>
          <p:cNvPicPr>
            <a:picLocks noChangeAspect="1"/>
          </p:cNvPicPr>
          <p:nvPr/>
        </p:nvPicPr>
        <p:blipFill>
          <a:blip r:embed="rId5"/>
          <a:stretch>
            <a:fillRect/>
          </a:stretch>
        </p:blipFill>
        <p:spPr>
          <a:xfrm>
            <a:off x="647263" y="1348300"/>
            <a:ext cx="3681456" cy="3681456"/>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622</TotalTime>
  <Words>81</Words>
  <Application>Microsoft Office PowerPoint</Application>
  <PresentationFormat>画面に合わせる (4:3)</PresentationFormat>
  <Paragraphs>14</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245</cp:revision>
  <cp:lastPrinted>2021-07-20T08:57:41Z</cp:lastPrinted>
  <dcterms:created xsi:type="dcterms:W3CDTF">2021-06-21T09:41:39Z</dcterms:created>
  <dcterms:modified xsi:type="dcterms:W3CDTF">2024-07-25T01:40:52Z</dcterms:modified>
</cp:coreProperties>
</file>