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オリジナル風呂敷（中）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W600×H600㎜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程度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備考：印刷：昇華転写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物を包んで持ち運んだり収納したりと、多用途で繰り返し使える風呂敷は、環境に優しいエコアイテムとして再び注目が集まっています。名入れをすれば、ノベルティにも物販品にも活用できます。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1F3A08D5-487E-77C5-4661-F209F9A04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688" y="1332187"/>
            <a:ext cx="3702925" cy="370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</TotalTime>
  <Words>80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2024-07-25T01:40:52Z</dcterms:modified>
</cp:coreProperties>
</file>