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79" d="100"/>
          <a:sy n="79" d="100"/>
        </p:scale>
        <p:origin x="28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オリジナル名入れタオル（海外産）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W840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860×H340㎜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 個別袋入れ 熨斗付き 熨斗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のし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)+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名刺ポケット付き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 印刷：顔料プリント（１色）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格安でのオリジナル製作が可能な、コストパフォーマンスに優れた海外産の名入れタオル。イベント等で無料配布するノベルティ用や、年末年始のご挨拶用におすすめです。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C94B7AE4-F82E-4DC2-C3E8-5F9D57D38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1" y="1411148"/>
            <a:ext cx="3590620" cy="35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88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2024-07-25T01:40:53Z</dcterms:modified>
</cp:coreProperties>
</file>