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オリジナル木製蓋付キャニスタ－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プリント色数：フルカラー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素材：陶器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+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木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φ82×H100㎜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包装：個別袋入れ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備考：印刷：昇華転写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500ml</a:t>
            </a:r>
            <a:r>
              <a:rPr lang="ja-JP" altLang="en-US" sz="1600" dirty="0"/>
              <a:t>サイズの真空ステンレスボトル。保冷温効果に優れている上に、ワンタッチで開けることができる上に直飲みが可能なため、スポーツ時などには非常に便利なアイテムです。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34703FDD-2821-CB5F-0AC6-E3E4F32950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215" y="1373602"/>
            <a:ext cx="3717347" cy="371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572</TotalTime>
  <Words>84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246</cp:revision>
  <cp:lastPrinted>2021-07-20T08:57:41Z</cp:lastPrinted>
  <dcterms:created xsi:type="dcterms:W3CDTF">2021-06-21T09:41:39Z</dcterms:created>
  <dcterms:modified xsi:type="dcterms:W3CDTF">2024-07-25T01:40:53Z</dcterms:modified>
</cp:coreProperties>
</file>