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オリジナルブロックメモ（メモ部フルカラー・側面１色）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W80×H80㎜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包装：シュリンク包装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備考：印刷：メモ部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オフセット印刷 側面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シルク印刷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自宅やオフィスで重宝するブロック型のメモ帳。</a:t>
            </a:r>
            <a:r>
              <a:rPr lang="en-US" altLang="ja-JP" sz="1600" dirty="0"/>
              <a:t>4</a:t>
            </a:r>
            <a:r>
              <a:rPr lang="ja-JP" altLang="en-US" sz="1600" dirty="0"/>
              <a:t>側面にコーポレートカラーを鮮やかに表現したプリントが可能です。</a:t>
            </a:r>
            <a:r>
              <a:rPr lang="en-US" altLang="ja-JP" sz="1600" dirty="0"/>
              <a:t>1</a:t>
            </a:r>
            <a:r>
              <a:rPr lang="ja-JP" altLang="en-US" sz="1600" dirty="0"/>
              <a:t>枚ずつスムーズに剥がせるのに高強度なこだわりの糊を使用しています。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4BC2D5E-9DDF-C5D4-558B-DDC26CB76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844" y="1377079"/>
            <a:ext cx="3652677" cy="36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2024-07-25T01:40:53Z</dcterms:modified>
</cp:coreProperties>
</file>