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オリジナルマチ付きフリージングパック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W150×D80×H20mm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包装：本体＋既製ラベル／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底マチ付なので、冷蔵庫や冷凍庫内でも口部分を上にして、立てて収納ができる便利なフリージングパック。オリジナルデザインのパッケージは注文数</a:t>
            </a:r>
            <a:r>
              <a:rPr lang="en-US" altLang="ja-JP" sz="1600" dirty="0"/>
              <a:t>100</a:t>
            </a:r>
            <a:r>
              <a:rPr lang="ja-JP" altLang="en-US" sz="1600" dirty="0"/>
              <a:t>個から製作することが可能です。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9BE7E2C-1991-D1CE-D024-8728AEBFA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05" y="1417624"/>
            <a:ext cx="3583326" cy="35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2024-07-25T01:40:53Z</dcterms:modified>
</cp:coreProperties>
</file>