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オリジナルネットスポンジ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W150×D80×H20mm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包装：本体＋既製ラベル／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食器を傷つけない、ポリエステル・ポリウレタン素材によるソフトな手触りのスポンジです。泡立ちも良く、折り曲げて使えるので、食器の内側や角部分の汚れもしっかり落とせます。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D63A91A-1A91-546E-07AF-F6493B09C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94" y="1304663"/>
            <a:ext cx="3746216" cy="37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2024-07-25T01:40:53Z</dcterms:modified>
</cp:coreProperties>
</file>