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96" y="3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オリジナルカウンタークロス</a:t>
            </a:r>
            <a:r>
              <a:rPr lang="en-US" altLang="ja-JP" sz="2000" dirty="0">
                <a:solidFill>
                  <a:schemeClr val="bg1"/>
                </a:solidFill>
                <a:latin typeface="Meiryo UI" panose="020B0604030504040204" pitchFamily="34" charset="-128"/>
                <a:ea typeface="Meiryo UI" panose="020B0604030504040204" pitchFamily="34" charset="-128"/>
              </a:rPr>
              <a:t>BOX 20</a:t>
            </a:r>
            <a:r>
              <a:rPr lang="ja-JP" altLang="en-US" sz="2000" dirty="0">
                <a:solidFill>
                  <a:schemeClr val="bg1"/>
                </a:solidFill>
                <a:latin typeface="Meiryo UI" panose="020B0604030504040204" pitchFamily="34" charset="-128"/>
                <a:ea typeface="Meiryo UI" panose="020B0604030504040204" pitchFamily="34" charset="-128"/>
              </a:rPr>
              <a:t>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素材：不織布</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W155×D103×H45mm</a:t>
            </a:r>
          </a:p>
          <a:p>
            <a:r>
              <a:rPr lang="ja-JP" altLang="en-US" sz="900" dirty="0">
                <a:latin typeface="Meiryo UI" panose="020B0604030504040204" pitchFamily="34" charset="-128"/>
                <a:ea typeface="Meiryo UI" panose="020B0604030504040204" pitchFamily="34" charset="-128"/>
              </a:rPr>
              <a:t>備考：印刷：オフセット印刷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洗って何度も使える不織布素材のカウンタークロスは、食器を拭いたり、キッチンカウンター用の台布巾に最適です。キッチンなどの水周りのお掃除やお手入れには欠かせないアイテムです。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4" name="図 23">
            <a:extLst>
              <a:ext uri="{FF2B5EF4-FFF2-40B4-BE49-F238E27FC236}">
                <a16:creationId xmlns:a16="http://schemas.microsoft.com/office/drawing/2014/main" id="{14DFFA22-9157-AD3E-9FCA-46D2A15CB2DC}"/>
              </a:ext>
            </a:extLst>
          </p:cNvPr>
          <p:cNvPicPr>
            <a:picLocks noChangeAspect="1"/>
          </p:cNvPicPr>
          <p:nvPr/>
        </p:nvPicPr>
        <p:blipFill>
          <a:blip r:embed="rId5"/>
          <a:stretch>
            <a:fillRect/>
          </a:stretch>
        </p:blipFill>
        <p:spPr>
          <a:xfrm>
            <a:off x="657695" y="1367200"/>
            <a:ext cx="3655246" cy="366255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1019</TotalTime>
  <Words>71</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264</cp:revision>
  <cp:lastPrinted>2021-07-20T08:57:41Z</cp:lastPrinted>
  <dcterms:created xsi:type="dcterms:W3CDTF">2021-06-21T09:41:39Z</dcterms:created>
  <dcterms:modified xsi:type="dcterms:W3CDTF">2024-07-25T01:40:54Z</dcterms:modified>
</cp:coreProperties>
</file>