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オリジナルテーブルナプキン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素材：不織布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W160×D105×H10mm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備考：印刷：オフセット印刷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自宅やオフィスで重宝するブロック型のメモ帳。</a:t>
            </a:r>
            <a:r>
              <a:rPr lang="en-US" altLang="ja-JP" sz="1600" dirty="0"/>
              <a:t>4</a:t>
            </a:r>
            <a:r>
              <a:rPr lang="ja-JP" altLang="en-US" sz="1600" dirty="0"/>
              <a:t>側面にコーポレートカラーを鮮やかに表現したプリントが可能です。</a:t>
            </a:r>
            <a:r>
              <a:rPr lang="en-US" altLang="ja-JP" sz="1600" dirty="0"/>
              <a:t>1</a:t>
            </a:r>
            <a:r>
              <a:rPr lang="ja-JP" altLang="en-US" sz="1600" dirty="0"/>
              <a:t>枚ずつスムーズに剥がせるのに高強度なこだわりの糊を使用しています。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78E30ED2-D617-80AE-37E1-935A39787F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271" y="1422052"/>
            <a:ext cx="3519113" cy="351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994</TotalTime>
  <Words>72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261</cp:revision>
  <cp:lastPrinted>2021-07-20T08:57:41Z</cp:lastPrinted>
  <dcterms:created xsi:type="dcterms:W3CDTF">2021-06-21T09:41:39Z</dcterms:created>
  <dcterms:modified xsi:type="dcterms:W3CDTF">2024-07-25T01:40:54Z</dcterms:modified>
</cp:coreProperties>
</file>