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9" d="100"/>
          <a:sy n="79" d="100"/>
        </p:scale>
        <p:origin x="-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オリジナル名入れタオル（国産）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W840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860×H340㎜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 熨斗付き 熨斗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)+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名刺ポケット付き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備考：印刷：顔料プリント（１色）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安心安全な国産の名入れタオルです。昔ながらの年末年始のご挨拶用や、イベントやキャンペーンで配布するノベルティ用などにおすすめ。日用品だからこそ訴求効果も◎！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8E959E-5F81-842F-29B4-7876DCD1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0" y="1368346"/>
            <a:ext cx="3661410" cy="36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2024-07-25T01:40:54Z</dcterms:modified>
</cp:coreProperties>
</file>