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5" d="100"/>
          <a:sy n="95" d="100"/>
        </p:scale>
        <p:origin x="756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オリジナル手旗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素材：テトロンポンジ＋塩ビ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W297×H210㎜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程度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付属品：塩ビパイプ・パッカー付き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備考：印刷：ダイレクト印刷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エレガントで上品なフラワーデザインがオシャレな折りたたみ傘。</a:t>
            </a:r>
            <a:r>
              <a:rPr lang="en-US" altLang="ja-JP" sz="1600" dirty="0"/>
              <a:t>UV</a:t>
            </a:r>
            <a:r>
              <a:rPr lang="ja-JP" altLang="en-US" sz="1600" dirty="0"/>
              <a:t>カット率は</a:t>
            </a:r>
            <a:r>
              <a:rPr lang="en-US" altLang="ja-JP" sz="1600" dirty="0"/>
              <a:t>99.9</a:t>
            </a:r>
            <a:r>
              <a:rPr lang="ja-JP" altLang="en-US" sz="1600" dirty="0"/>
              <a:t>％と非常に高く、日傘としても利用可能。イベントやキャンペーンの特典用としても人気がある商品です。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24C0C8F9-4E04-ECCF-40F3-AB001DAF85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464" y="1453760"/>
            <a:ext cx="3533661" cy="353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709</TotalTime>
  <Words>80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249</cp:revision>
  <cp:lastPrinted>2021-07-20T08:57:41Z</cp:lastPrinted>
  <dcterms:created xsi:type="dcterms:W3CDTF">2021-06-21T09:41:39Z</dcterms:created>
  <dcterms:modified xsi:type="dcterms:W3CDTF">2024-07-25T01:40:54Z</dcterms:modified>
</cp:coreProperties>
</file>