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オリジナルオーロラアクリルキーホルダー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透明アクリル3mm厚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50×50×3mm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オーロラのようにキラキラ光るアクリルプレートに、フルカラーでイラストや写真をプリントしたオリジナルキーホルダーはノベルティや物販品として幅広く活用することができます。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