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オリジナルカラーアクリルキーホルダー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カラー展開 : レモンイエロー・クロムイエロー・クロムグリーン・オレンジマダー・バーミリオン・スカーレット・ブルー ※こちらで紹介したカラー以外をご希望の場合はお問い合わせください。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透明アクリル3mm厚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50×50×3mm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個別袋入れ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印刷：UVインクジェット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プレミアム感がある、カラーのアクリルプレートに写真やイラストをフルカラープリントして作るオリジナルキーホルダー。物販用のキャラクターグッズとしも、人気が高い商品です。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