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オリジナルアクリルモーテルキーホルダー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透明アクリル3mm厚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45×90×3mm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普遍的なデザインが人気のノスタルジックでかっこいい、アメリカのモーテルで使われているキーホルダー。アクセサリーとしての存在感もバッチリで、鍵やバッグに付ければしっくりハマります。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