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94" autoAdjust="0"/>
    <p:restoredTop sz="94656"/>
  </p:normalViewPr>
  <p:slideViewPr>
    <p:cSldViewPr snapToGrid="0" snapToObjects="1">
      <p:cViewPr varScale="1">
        <p:scale>
          <a:sx n="82" d="100"/>
          <a:sy n="82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オリジナルアクリルボトルチャーム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592350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透明アクリル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3?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厚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50×50×3mm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個別袋入れ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印刷：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UV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インクジェット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485401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369985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アクリル製のボトルチャームは、居酒屋やバーでボトルキープをしたり、職場・学校・冷蔵庫に私物を置く際に目印として付けておくと便利です。物販品からノベルティまで幅広く使えます。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BB6626F-BCFD-DBAE-7206-00A8C60A9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40" y="1507292"/>
            <a:ext cx="3670881" cy="367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672</TotalTime>
  <Words>75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252</cp:revision>
  <cp:lastPrinted>2021-07-20T08:57:41Z</cp:lastPrinted>
  <dcterms:created xsi:type="dcterms:W3CDTF">2021-06-21T09:41:39Z</dcterms:created>
  <dcterms:modified xsi:type="dcterms:W3CDTF">2024-07-19T05:29:09Z</dcterms:modified>
</cp:coreProperties>
</file>