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オリジナルアクリルスライドミラー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50×50×3mm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スライドさせるだけで、ミラーとしても使えるキーホルダー。ミラー自体も軽量なアクリル製なので、カバンやバッグに気軽に取り付けることができます。ノベルティや物販品として重宝します。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84744B7-65D3-B9D7-E02E-AD783BBC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0" y="1509407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2024-07-19T05:16:40Z</dcterms:modified>
</cp:coreProperties>
</file>