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オリジナルフレーム付きアクリルスタンド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透明アクリル3mm厚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100×100×3mm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印刷：UVインクジェット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フレーム部分にもフルカラーでオリジナルデザインをプリントできるアクリルスタンド。組立てたアクスタをバラして再び収納すれば、バッグに入れてもかさばらず持ち運びに便利です。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