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オリジナルアクリルスタンド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POP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92350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透明アクリル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3?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100×150×3mm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8540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6998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フォトフレームのようにオリジナルデザインのアクリルプレートをインテリア感覚でお部屋に飾れます。フルカラーでイラストや写真を鮮やかに再現します。キャラクターの物販グッズにも最適です。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BF12E9FE-F4A2-D38B-EC65-42BEABAE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36" y="1496155"/>
            <a:ext cx="37592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71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2024-07-19T05:07:27Z</dcterms:modified>
</cp:coreProperties>
</file>