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83" d="100"/>
          <a:sy n="83" d="100"/>
        </p:scale>
        <p:origin x="402"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オリジナルアクリルバッジ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透明アクリル</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厚</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50×50×3mm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個別袋入れ</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クリップ＆安全ピンの名札用クリップが付いたアクリルバッジ。針で穴をあけたくないレザーバッグにはクリップで、しっかり留めたいコットンバッグには安全ピンというように使い分けができます。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EDC055B7-398C-17B3-1124-7F2BFA83F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03" y="1507292"/>
            <a:ext cx="3670881" cy="367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674</TotalTime>
  <Words>73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2024-07-19T05:39:47Z</dcterms:modified>
</cp:coreProperties>
</file>