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オリジナルアクリルスタンドクリップ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透明アクリル3mm厚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100×50×3mm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個別袋入れ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印刷：UVインクジェット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オリジナルアクリルスタンドとアクリルクリップ、2WAYで使える商品です。100×50mm以内であれば自由な形にカッティングできるので、キャラやロゴに合わせた立体的な表現が可能です。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