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402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オリジナルアクリル製カラビナ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92350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3?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40×75×3mm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8540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6998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フルカラーでイラストや写真をプリントできる、アクリル製のオリジナルカラビナ。お気に入りのカバンやバッグに手軽で簡単に取り付け可能。各種ノベルティ・物販品をしても重宝します。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62954A5-49A0-45DB-3D71-72F624FA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0" y="1422052"/>
            <a:ext cx="3880361" cy="3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72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2024-07-19T05:39:48Z</dcterms:modified>
</cp:coreProperties>
</file>