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オリジナルアクリルチェキホルダー（１面印刷）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透明アクリル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75×105×6mm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個別袋入れ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印刷：UVインクジェット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3枚のアクリルプレートで構成されたチェキホルダー。1枚のプレートにオリジナルのイラストや文字などをフルカラーでプリントできます。大切な推しのチェキをアクセサリーとして持ち歩けます。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