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オリジナルアクリルチェキホルダー（２面印刷）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透明アクリル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75×105×6mm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個別袋入れ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印刷：UVインクジェット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アクリルプレート3枚で構成されたチェキホルダーのうち、2枚にオリジナルのデザインをフルカラーでプリント可能！レイヤーを活かした立体的な表現でお客様の発想をカタチにします。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