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オリジナルアクリルチェキホルダー（３面印刷）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75×105×6mm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3枚構成のアクリルプレートチェキホルダーの3枚全てにフルカラーでオリジナルデザインをプリントできます。レイヤーの構造を最大限に活かした、立体感があるオシャレで豪華な表現が可能です。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